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-10927" r="10926" t="0"/>
          <a:stretch/>
        </p:blipFill>
        <p:spPr>
          <a:xfrm>
            <a:off x="7091363" y="-19647"/>
            <a:ext cx="2043111" cy="5397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dropbox.com/s/0pibuuci14xwoe2/LevelSelect%20Sample.psd?dl=0" TargetMode="External"/><Relationship Id="rId4" Type="http://schemas.openxmlformats.org/officeDocument/2006/relationships/hyperlink" Target="https://www.dropbox.com/s/z0kndc90qgaeoyu/ROAD%20SIGNSshutterstock_372855391.eps?dl=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itunes.apple.com/us/app/high-school-driving-test/id966490697?mt=8" TargetMode="External"/><Relationship Id="rId4" Type="http://schemas.openxmlformats.org/officeDocument/2006/relationships/hyperlink" Target="https://itunes.apple.com/us/app/race-to-white-house-trump/id1135433592?mt=8" TargetMode="External"/><Relationship Id="rId5" Type="http://schemas.openxmlformats.org/officeDocument/2006/relationships/image" Target="../media/image02.png"/><Relationship Id="rId6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Relationship Id="rId4" Type="http://schemas.openxmlformats.org/officeDocument/2006/relationships/image" Target="../media/image08.png"/><Relationship Id="rId9" Type="http://schemas.openxmlformats.org/officeDocument/2006/relationships/image" Target="../media/image12.jpg"/><Relationship Id="rId5" Type="http://schemas.openxmlformats.org/officeDocument/2006/relationships/image" Target="../media/image07.png"/><Relationship Id="rId6" Type="http://schemas.openxmlformats.org/officeDocument/2006/relationships/image" Target="../media/image09.jpg"/><Relationship Id="rId7" Type="http://schemas.openxmlformats.org/officeDocument/2006/relationships/image" Target="../media/image10.gif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30428"/>
            <a:ext cx="9144000" cy="472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type="title"/>
          </p:nvPr>
        </p:nvSpPr>
        <p:spPr>
          <a:xfrm>
            <a:off x="0" y="885145"/>
            <a:ext cx="7226300" cy="2003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Games2win 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 Job Description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WORK\DRIVING ACADEMY\UI\RAW\oldMock\01DA_LevelSelect03.png"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" y="1047750"/>
            <a:ext cx="8470900" cy="47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9871" y="836712"/>
            <a:ext cx="2160240" cy="1004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design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level selection screen that has has 10 or 12 levels per screen (5 or 6 levels X 2 rows)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 the level number and the road sign  in a pleasing, aesthetically pleasing manner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change the level selection shape the way you want as long as 5-6 are accommodated on a screen.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Requirements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Format: Photoshop / Illustrator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Dimension: 1334 x 750 pixels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Resolution: 300 dpi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Link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download the sample Raw file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Link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download the files of Road Signs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539552" y="1700808"/>
            <a:ext cx="8229600" cy="4813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leadership in Car Driving and Parking Games! Check out: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187624" y="5589239"/>
            <a:ext cx="29436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High School Driving Test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100 in USA iTunes Racing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572000" y="5661248"/>
            <a:ext cx="37648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Race to White House Trump Vs Hillary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100 in USA iTunes Racing</a:t>
            </a:r>
          </a:p>
        </p:txBody>
      </p:sp>
      <p:pic>
        <p:nvPicPr>
          <p:cNvPr descr="D:\WORK\DRIVING ACADEMY\UI\DRIVING ACADEMY_CBC\RTWH_512.png" id="99" name="Shape 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88023" y="3068959"/>
            <a:ext cx="2542770" cy="2542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WORK\DRIVING ACADEMY\UI\DRIVING ACADEMY_CBC\HIGH-SCHOOL-DRIVING-TEST-IOS-6-ICON-512.png" id="100" name="Shape 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97674" y="3233361"/>
            <a:ext cx="2213965" cy="2213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our games, the LEVEL SELECTION screens look like these:</a:t>
            </a:r>
          </a:p>
        </p:txBody>
      </p:sp>
      <p:pic>
        <p:nvPicPr>
          <p:cNvPr descr="Photo 16-11-16, 2 03 59 PM.png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78634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 2</a:t>
            </a:r>
          </a:p>
        </p:txBody>
      </p:sp>
      <p:pic>
        <p:nvPicPr>
          <p:cNvPr descr="Photo 16-11-16, 2 04 50 PM.png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0767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UI Challenge 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designing level selection screen for  our Next game “Driving Academy” which is about road signs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game, we need to create a LEVEL design screen that combines:</a:t>
            </a:r>
            <a:b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number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AND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 Signs in the game 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next screen for clarity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need to combine</a:t>
            </a:r>
          </a:p>
        </p:txBody>
      </p:sp>
      <p:pic>
        <p:nvPicPr>
          <p:cNvPr descr="C:\Users\Keval\Desktop\MUTCD_R1-1.svg.png"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2060848"/>
            <a:ext cx="936103" cy="936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:\Hsdt 1.9\Hsdt 1.9\Assets\ZZUI\23rd Sept\newsp\Road Signs\HairpinCurve_sign.png" id="125" name="Shape 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808" y="1988840"/>
            <a:ext cx="1195416" cy="1195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:\Hsdt 1.9\Hsdt 1.9\Assets\ZZUI\23rd Sept\newsp\Road Signs\TEST.png" id="126" name="Shape 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0071" y="1988840"/>
            <a:ext cx="114802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eval\Desktop\added-lane.jpg" id="127" name="Shape 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39951" y="198884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eval\Desktop\74597_94_r5-1_c_lg.gif" id="128" name="Shape 1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3568" y="2060848"/>
            <a:ext cx="953414" cy="95341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827583" y="3429000"/>
            <a:ext cx="7632848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</a:p>
        </p:txBody>
      </p:sp>
      <p:pic>
        <p:nvPicPr>
          <p:cNvPr descr="Screen Shot 2016-11-16 at 2.20.36 PM.png" id="130" name="Shape 1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35696" y="4293096"/>
            <a:ext cx="5688632" cy="2382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eval\Desktop\railroad-crossbuck-sign.jpg" id="131" name="Shape 1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16216" y="2060848"/>
            <a:ext cx="960614" cy="96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eval\Desktop\2000px-Speed_limit_80_sign.svg.png" id="132" name="Shape 132"/>
          <p:cNvPicPr preferRelativeResize="0"/>
          <p:nvPr/>
        </p:nvPicPr>
        <p:blipFill rotWithShape="1">
          <a:blip r:embed="rId10">
            <a:alphaModFix/>
          </a:blip>
          <a:srcRect b="1205" l="1224" r="1841" t="1379"/>
          <a:stretch/>
        </p:blipFill>
        <p:spPr>
          <a:xfrm>
            <a:off x="7740352" y="1916832"/>
            <a:ext cx="882856" cy="110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1115616" y="2564903"/>
            <a:ext cx="7272808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tried creating this level selection screen UI, but were unsuccessful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WORK\DRIVING ACADEMY\UI\RAW\oldMock\01DA_LevelSelect15.png"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772816"/>
            <a:ext cx="8470900" cy="47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9871" y="404663"/>
            <a:ext cx="2160240" cy="1004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WORK\DRIVING ACADEMY\UI\RAW\oldMock\01DA_LevelSelect.png"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" y="1047750"/>
            <a:ext cx="8470900" cy="4762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WORK\DRIVING ACADEMY\UI\RAW\oldMock\01DA_LevelSelect02.png" id="149" name="Shape 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550" y="1047750"/>
            <a:ext cx="8470900" cy="47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5896" y="764704"/>
            <a:ext cx="2160240" cy="1004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