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" name="Shape 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9" name="Shape 1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5" name="Shape 14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4" name="Shape 74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40"/>
              </a:spcBef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560"/>
              </a:spcBef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4" name="Shape 34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" name="Shape 3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6" name="Shape 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20"/>
              </a:spcBef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280"/>
              </a:spcBef>
              <a:buClr>
                <a:srgbClr val="888888"/>
              </a:buClr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Shape 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651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333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01600" lvl="2" marL="1143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14300" lvl="3" marL="1600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4300" lvl="4" marL="20574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4300" lvl="5" marL="25146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4300" lvl="6" marL="29718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300" lvl="7" marL="3429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4300" lvl="8" marL="38862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" name="Shape 4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480"/>
              </a:spcBef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360"/>
              </a:spcBef>
              <a:buClr>
                <a:schemeClr val="dk1"/>
              </a:buClr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320"/>
              </a:spcBef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27000" lvl="4" marL="20574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27000" lvl="5" marL="25146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27000" lvl="6" marL="29718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27000" lvl="7" marL="34290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27000" lvl="8" marL="3886200" marR="0" rtl="0" algn="l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2" name="Shape 6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280"/>
              </a:spcBef>
              <a:buClr>
                <a:schemeClr val="dk1"/>
              </a:buClr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240"/>
              </a:spcBef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200"/>
              </a:spcBef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180"/>
              </a:spcBef>
              <a:buClr>
                <a:schemeClr val="dk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" name="Shape 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lvl="0" marL="342900" marR="0" rtl="0" algn="l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lvl="1" marL="74295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lvl="2" marL="114300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lvl="3" marL="1600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  <p:pic>
        <p:nvPicPr>
          <p:cNvPr id="15" name="Shape 15"/>
          <p:cNvPicPr preferRelativeResize="0"/>
          <p:nvPr/>
        </p:nvPicPr>
        <p:blipFill rotWithShape="1">
          <a:blip r:embed="rId1">
            <a:alphaModFix/>
          </a:blip>
          <a:srcRect b="0" l="-10927" r="10926" t="0"/>
          <a:stretch/>
        </p:blipFill>
        <p:spPr>
          <a:xfrm>
            <a:off x="7091363" y="-19647"/>
            <a:ext cx="2043111" cy="5397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01.png"/><Relationship Id="rId5" Type="http://schemas.openxmlformats.org/officeDocument/2006/relationships/image" Target="../media/image06.png"/><Relationship Id="rId6" Type="http://schemas.openxmlformats.org/officeDocument/2006/relationships/image" Target="../media/image09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3" Type="http://schemas.openxmlformats.org/officeDocument/2006/relationships/image" Target="../media/image22.png"/><Relationship Id="rId1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2.png"/><Relationship Id="rId4" Type="http://schemas.openxmlformats.org/officeDocument/2006/relationships/image" Target="../media/image04.png"/><Relationship Id="rId9" Type="http://schemas.openxmlformats.org/officeDocument/2006/relationships/image" Target="../media/image08.jpg"/><Relationship Id="rId15" Type="http://schemas.openxmlformats.org/officeDocument/2006/relationships/image" Target="../media/image18.png"/><Relationship Id="rId14" Type="http://schemas.openxmlformats.org/officeDocument/2006/relationships/image" Target="../media/image16.png"/><Relationship Id="rId17" Type="http://schemas.openxmlformats.org/officeDocument/2006/relationships/image" Target="../media/image29.png"/><Relationship Id="rId16" Type="http://schemas.openxmlformats.org/officeDocument/2006/relationships/image" Target="../media/image15.png"/><Relationship Id="rId5" Type="http://schemas.openxmlformats.org/officeDocument/2006/relationships/image" Target="../media/image03.png"/><Relationship Id="rId6" Type="http://schemas.openxmlformats.org/officeDocument/2006/relationships/image" Target="../media/image05.png"/><Relationship Id="rId7" Type="http://schemas.openxmlformats.org/officeDocument/2006/relationships/image" Target="../media/image10.png"/><Relationship Id="rId8" Type="http://schemas.openxmlformats.org/officeDocument/2006/relationships/image" Target="../media/image0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itunes.apple.com/in/app/parking-puzzle-free/id819098261?mt=8" TargetMode="External"/><Relationship Id="rId4" Type="http://schemas.openxmlformats.org/officeDocument/2006/relationships/hyperlink" Target="https://play.google.com/store/apps/details?id=air.com.games2win.parkingpuzzle&amp;hl=en" TargetMode="External"/><Relationship Id="rId5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30428"/>
            <a:ext cx="9144000" cy="47275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>
            <p:ph type="title"/>
          </p:nvPr>
        </p:nvSpPr>
        <p:spPr>
          <a:xfrm>
            <a:off x="33125" y="260647"/>
            <a:ext cx="7226300" cy="20034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Games2win 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--------------------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Great </a:t>
            </a:r>
            <a:b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Visualization Challenge!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help visualize: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457200" y="1600200"/>
            <a:ext cx="8229600" cy="49971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9200"/>
              <a:buFont typeface="Arial"/>
              <a:buChar char="•"/>
            </a:pPr>
            <a:r>
              <a:rPr b="0" i="0" lang="en-US" sz="24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alternate theme for this puzzle game that incorporates a background, assets on the screen (cars = assets) and the ‘path’ (see lines) that will show the assets moving to their designated areas.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99200"/>
              <a:buFont typeface="Arial"/>
              <a:buNone/>
            </a:pPr>
            <a:r>
              <a:t/>
            </a:r>
            <a:endParaRPr b="0" i="0" sz="2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99200"/>
              <a:buFont typeface="Arial"/>
              <a:buChar char="•"/>
            </a:pPr>
            <a:r>
              <a:rPr b="0" i="0" lang="en-US" sz="24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would like to receive concepts that are real world or any other theme that makes the consume feel naturally inclined to play level after level!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99200"/>
              <a:buFont typeface="Arial"/>
              <a:buNone/>
            </a:pPr>
            <a:r>
              <a:t/>
            </a:r>
            <a:endParaRPr b="0" i="0" sz="2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ct val="99200"/>
              <a:buFont typeface="Arial"/>
              <a:buChar char="•"/>
            </a:pPr>
            <a:r>
              <a:rPr b="0" i="0" lang="en-US" sz="248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feel free to experiment and create themes that you believe will look great in a puzzle format. Remember – we need 4-6 unique assets  to move across the vertical screen and be placed in their respective slots.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96"/>
              </a:spcBef>
              <a:buClr>
                <a:schemeClr val="dk1"/>
              </a:buClr>
              <a:buSzPct val="99200"/>
              <a:buFont typeface="Arial"/>
              <a:buNone/>
            </a:pPr>
            <a:r>
              <a:t/>
            </a:r>
            <a:endParaRPr b="0" i="0" sz="24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58307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Games2win is a leading </a:t>
            </a:r>
            <a:b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Casual Mobile Games Company</a:t>
            </a:r>
            <a:r>
              <a:rPr b="0" i="0" lang="en-US" sz="3959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5541" y="4049844"/>
            <a:ext cx="1774015" cy="17740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97" name="Shape 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639" y="4049844"/>
            <a:ext cx="1774013" cy="17740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98" name="Shape 98"/>
          <p:cNvSpPr txBox="1"/>
          <p:nvPr>
            <p:ph idx="1" type="body"/>
          </p:nvPr>
        </p:nvSpPr>
        <p:spPr>
          <a:xfrm>
            <a:off x="4572003" y="1995715"/>
            <a:ext cx="4431851" cy="4652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97+ million mobile games downloads  &amp; adding 2 million each month!</a:t>
            </a:r>
          </a:p>
          <a:p>
            <a:pPr indent="-342900" lvl="0" marL="342900" marR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7.0 million mobile monthly players</a:t>
            </a:r>
          </a:p>
          <a:p>
            <a:pPr indent="-342900" lvl="0" marL="342900" marR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4.0 million unique players </a:t>
            </a:r>
          </a:p>
          <a:p>
            <a:pPr indent="-342900" lvl="0" marL="342900" marR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50+ unique mobile titles</a:t>
            </a:r>
          </a:p>
          <a:p>
            <a:pPr indent="-342900" lvl="0" marL="342900" marR="0" rtl="0" algn="l">
              <a:spcBef>
                <a:spcPts val="16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the #1 Top Ranking games like “Parking Frenzy” &amp; “Power Cricket T20”</a:t>
            </a:r>
          </a:p>
        </p:txBody>
      </p:sp>
      <p:pic>
        <p:nvPicPr>
          <p:cNvPr descr="Cricket-Battles.png" id="99" name="Shape 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85541" y="1988433"/>
            <a:ext cx="1774015" cy="177401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00" name="Shape 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1995715"/>
            <a:ext cx="1773935" cy="177393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:\Suprit_D Drive\suprit_bkp\Desktop\Plublishing Stuff\ANDROID\PArking Frenzy Android\PArking Frenzy Graind 2.4 Update Praful\ICons\512_PF_Kindle_Paid.png" id="105" name="Shape 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65" y="1298111"/>
            <a:ext cx="1783324" cy="1823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Parking Frenzy India Android Update Ragh\ICon\PF_India_512.png" id="106" name="Shape 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62766" y="1298111"/>
            <a:ext cx="1783324" cy="18233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TYGA Kinkin World Tour\ICOn\KINGIN-WORLD-TOUR-WITH-TYGA-ANDROID-512x512.png" id="107" name="Shape 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98703" y="1288508"/>
            <a:ext cx="1830378" cy="1830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uprit\Downloads\512_PP_Kindle_&amp;_Android.png" id="108" name="Shape 1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05987" y="1288508"/>
            <a:ext cx="1792716" cy="1832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Power Cricket 2.2\ICons\Power cricket T20_512x512.png" id="109" name="Shape 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9081" y="1288508"/>
            <a:ext cx="1790178" cy="18303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IOS\World Cricket Champs 2015\1.2\ICon\512_WCC_iOS6.png" id="110" name="Shape 1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6966" y="3121482"/>
            <a:ext cx="1640945" cy="1640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Suprit\Downloads\1024_HSFS_iOS7.jpg" id="111" name="Shape 1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011861" y="3161585"/>
            <a:ext cx="1604906" cy="16409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IOS\High School Driving\High School Driving Test 1.1\ICon\iOS\HIGH-SCHOOL-DRIVING-TEST-IOS-6-ICON-512.png" id="112" name="Shape 1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47099" y="3144847"/>
            <a:ext cx="1746611" cy="1746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IOS\High School Bus Parking\ICOn\HSBP_icon_ ios6 &amp; ios 7\512_HSBP_icon_ ios6.png" id="113" name="Shape 1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99562" y="3161585"/>
            <a:ext cx="1691164" cy="169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Movie Mania Spot the Diffrences\ICon\MM_512.png" id="114" name="Shape 1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85382" y="3161585"/>
            <a:ext cx="1676399" cy="1676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Master Blaster v1.3\512 Icon\512_MBT20.png" id="115" name="Shape 1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6966" y="4891457"/>
            <a:ext cx="1736022" cy="1736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Miranda Sings\OICON\documents-export-2015-11-26\512_MS.png" id="116" name="Shape 1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83332" y="4918194"/>
            <a:ext cx="1736022" cy="17360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Kursi Cricket 1.6\ICons\KC_Delhi_1024.png" id="117" name="Shape 11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772826" y="4891110"/>
            <a:ext cx="1785819" cy="1785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Fashion Diva\ICon\documents-export-2015-07-07\512_FD.png" id="118" name="Shape 1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357686" y="4958298"/>
            <a:ext cx="1709287" cy="17092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Suprit_D Drive\suprit_bkp\Desktop\Plublishing Stuff\ANDROID\Gully Cricket\NEw Icon\512_GC.png" id="119" name="Shape 1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575780" y="4944930"/>
            <a:ext cx="1709287" cy="17092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146966" y="471460"/>
            <a:ext cx="8920007" cy="584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own over 25 unique games that have ranked #1!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x="457200" y="274637"/>
            <a:ext cx="8229600" cy="850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Job Description - Background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539552" y="1268759"/>
            <a:ext cx="8229600" cy="52460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a great game called “Parking Puzzle”. Please download and play either the iTunes or Android game linked below:</a:t>
            </a:r>
          </a:p>
          <a:p>
            <a:pPr indent="-342900" lvl="0" marL="342900" marR="0" rtl="0" algn="l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899591" y="5229200"/>
            <a:ext cx="720079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Parking Puzzle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(iTunes)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Car Parking Puzzle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(Android)</a:t>
            </a:r>
          </a:p>
        </p:txBody>
      </p:sp>
      <p:pic>
        <p:nvPicPr>
          <p:cNvPr descr="Screen Shot 2016-11-17 at 12.55.35 PM.png" id="128" name="Shape 1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832" y="2540991"/>
            <a:ext cx="2654299" cy="261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179511" y="274637"/>
            <a:ext cx="885698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game level and game play looks like this: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19" y="1556791"/>
            <a:ext cx="2794372" cy="447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3848" y="1556791"/>
            <a:ext cx="2802991" cy="44887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 txBox="1"/>
          <p:nvPr/>
        </p:nvSpPr>
        <p:spPr>
          <a:xfrm>
            <a:off x="6156176" y="1556791"/>
            <a:ext cx="2880320" cy="4708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 Play:</a:t>
            </a: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Players need to move the colored cars into their corresponding parking lots in a certain number of turns (tries). 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puzzles become complex as the levels increase. Please download the game and experience a few levels for best understanding.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Visualization Challenge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74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the game design (how the levels progress) in the game is great, </a:t>
            </a:r>
            <a:r>
              <a:rPr b="0" i="0" lang="en-US" sz="272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concept of parking cars in parking lots does not seem to have appealed to consumers.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740"/>
              <a:buFont typeface="Arial"/>
              <a:buNone/>
            </a:pPr>
            <a:r>
              <a:t/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rgbClr val="FF0000"/>
              </a:buClr>
              <a:buSzPct val="100740"/>
              <a:buFont typeface="Arial"/>
              <a:buChar char="•"/>
            </a:pPr>
            <a:r>
              <a:rPr b="0" i="0" lang="en-US" sz="272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game has not been a hit or commercial success (measured by us in terms of downloads driven entirely by virality)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740"/>
              <a:buFont typeface="Arial"/>
              <a:buNone/>
            </a:pPr>
            <a:r>
              <a:t/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74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we want to do is RECREATE the same game and puzzle levels with a different context – NOT cars and parking but something else.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ct val="100740"/>
              <a:buFont typeface="Arial"/>
              <a:buNone/>
            </a:pPr>
            <a:r>
              <a:t/>
            </a:r>
            <a:endParaRPr b="0" i="0" sz="272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ct val="100740"/>
              <a:buFont typeface="Arial"/>
              <a:buChar char="•"/>
            </a:pPr>
            <a:r>
              <a:rPr b="0" i="0" lang="en-US" sz="272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tried our hand at this and failed. See next slide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1115616" y="2564903"/>
            <a:ext cx="7272808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tried creating new concepts with this puzzle format but have not been successful…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871" y="188640"/>
            <a:ext cx="2160240" cy="100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511" y="1352651"/>
            <a:ext cx="2792488" cy="4956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3848" y="1364170"/>
            <a:ext cx="2808311" cy="498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56176" y="1340767"/>
            <a:ext cx="2808311" cy="4984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1840" y="260647"/>
            <a:ext cx="2160240" cy="100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474" y="1556791"/>
            <a:ext cx="3341464" cy="494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6014" y="1556791"/>
            <a:ext cx="3292768" cy="486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